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1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CD0CF-3A6D-9D46-A630-85A76B770DD9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4571-76AC-5047-8A82-154E99C82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799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yuthaya"/>
                <a:cs typeface="Ayuthaya"/>
              </a:rPr>
              <a:t>Independence Day! </a:t>
            </a:r>
            <a:endParaRPr lang="en-US" sz="7200" dirty="0">
              <a:solidFill>
                <a:srgbClr val="FF0000"/>
              </a:solidFill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51867"/>
            <a:ext cx="8077200" cy="149961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90"/>
                </a:solidFill>
                <a:latin typeface="Ayuthaya"/>
                <a:cs typeface="Ayuthaya"/>
              </a:rPr>
              <a:t>Natalia Gray </a:t>
            </a:r>
            <a:endParaRPr lang="en-US" sz="4400" dirty="0">
              <a:solidFill>
                <a:srgbClr val="000090"/>
              </a:solidFill>
              <a:latin typeface="Ayuthaya"/>
              <a:cs typeface="Ayuthay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08871" y="464616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yuthaya"/>
                <a:cs typeface="Ayuthaya"/>
              </a:rPr>
              <a:t>Declaration of Independence	</a:t>
            </a:r>
            <a:endParaRPr lang="en-US" sz="5400" dirty="0">
              <a:solidFill>
                <a:srgbClr val="FF0000"/>
              </a:solidFill>
              <a:latin typeface="Ayuthaya"/>
              <a:cs typeface="Ayuthay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74" y="2064652"/>
            <a:ext cx="5372100" cy="47933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Adopted on July 4</a:t>
            </a:r>
            <a:r>
              <a:rPr lang="en-US" baseline="30000" dirty="0" smtClean="0">
                <a:solidFill>
                  <a:srgbClr val="000090"/>
                </a:solidFill>
                <a:latin typeface="Ayuthaya"/>
                <a:cs typeface="Ayuthaya"/>
              </a:rPr>
              <a:t>th</a:t>
            </a: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 1776</a:t>
            </a:r>
          </a:p>
          <a:p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What did it do?</a:t>
            </a:r>
          </a:p>
          <a:p>
            <a:pPr>
              <a:buNone/>
            </a:pP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 -Declared that the United      States’ 13 original colonies were independent from Great Britain.</a:t>
            </a:r>
          </a:p>
          <a:p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Formal document was written by Thomas Jefferson and then signed by </a:t>
            </a: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the rest of the </a:t>
            </a: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Founding </a:t>
            </a: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Fathers such as </a:t>
            </a:r>
            <a:r>
              <a:rPr lang="en-US" dirty="0" smtClean="0">
                <a:solidFill>
                  <a:srgbClr val="000090"/>
                </a:solidFill>
                <a:latin typeface="Ayuthaya"/>
                <a:cs typeface="Ayuthaya"/>
              </a:rPr>
              <a:t>John Adams, Benjamin Franklin, and Alexander Hamilton</a:t>
            </a:r>
            <a:endParaRPr lang="en-US" dirty="0">
              <a:solidFill>
                <a:srgbClr val="000090"/>
              </a:solidFill>
              <a:latin typeface="Ayuthaya"/>
              <a:cs typeface="Ayuthay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044" y="2760134"/>
            <a:ext cx="2317369" cy="386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16396" y="1005449"/>
            <a:ext cx="16086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0"/>
                </a:solidFill>
                <a:latin typeface="Ayuthaya"/>
                <a:cs typeface="Ayuthaya"/>
              </a:rPr>
              <a:t>13 Original Colonies</a:t>
            </a:r>
            <a:endParaRPr lang="en-US" sz="1600" b="1" dirty="0">
              <a:solidFill>
                <a:srgbClr val="000090"/>
              </a:solidFill>
              <a:latin typeface="Ayuthaya"/>
              <a:cs typeface="Ayuthaya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219798" y="1590225"/>
            <a:ext cx="401861" cy="948854"/>
          </a:xfrm>
          <a:prstGeom prst="downArrow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4F81BD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7" y="32761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yuthaya"/>
                <a:cs typeface="Ayuthaya"/>
              </a:rPr>
              <a:t>Celebration</a:t>
            </a:r>
            <a:endParaRPr lang="en-US" sz="5400" dirty="0">
              <a:solidFill>
                <a:srgbClr val="FF0000"/>
              </a:solidFill>
              <a:latin typeface="Ayuthaya"/>
              <a:cs typeface="Ayuthay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470616"/>
            <a:ext cx="8229600" cy="50317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Independence Day is known as “America’s Birthday”</a:t>
            </a:r>
          </a:p>
          <a:p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Extremely patriotic day, fireworks are set off as a way to celebrate</a:t>
            </a:r>
          </a:p>
          <a:p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Red, white, and blue (American flag colors) are worn </a:t>
            </a:r>
          </a:p>
          <a:p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The 4</a:t>
            </a:r>
            <a:r>
              <a:rPr lang="en-US" sz="2800" baseline="30000" dirty="0" smtClean="0">
                <a:solidFill>
                  <a:srgbClr val="000090"/>
                </a:solidFill>
                <a:latin typeface="Ayuthaya"/>
                <a:cs typeface="Ayuthaya"/>
              </a:rPr>
              <a:t>th</a:t>
            </a:r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 of July is a day to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  reflect on the history made in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  the United States of America</a:t>
            </a:r>
            <a:r>
              <a:rPr lang="en-US" sz="2800" dirty="0" smtClean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rgbClr val="000090"/>
              </a:solidFill>
              <a:latin typeface="Ayuthaya"/>
              <a:cs typeface="Ayuthay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733" y="5856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Ayuthaya"/>
                <a:cs typeface="Ayuthaya"/>
              </a:rPr>
              <a:t>http://</a:t>
            </a:r>
            <a:r>
              <a:rPr lang="en-US" b="1" dirty="0" err="1" smtClean="0">
                <a:solidFill>
                  <a:srgbClr val="000090"/>
                </a:solidFill>
                <a:latin typeface="Ayuthaya"/>
                <a:cs typeface="Ayuthaya"/>
              </a:rPr>
              <a:t>www.youtube.com/watch?v</a:t>
            </a:r>
            <a:r>
              <a:rPr lang="en-US" b="1" dirty="0" smtClean="0">
                <a:solidFill>
                  <a:srgbClr val="000090"/>
                </a:solidFill>
                <a:latin typeface="Ayuthaya"/>
                <a:cs typeface="Ayuthaya"/>
              </a:rPr>
              <a:t>=jx4CDw4hfKc</a:t>
            </a:r>
            <a:endParaRPr lang="en-US" b="1" dirty="0">
              <a:solidFill>
                <a:srgbClr val="000090"/>
              </a:solidFill>
              <a:latin typeface="Ayuthaya"/>
              <a:cs typeface="Ayutha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135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Independence Day! </vt:lpstr>
      <vt:lpstr>Declaration of Independence </vt:lpstr>
      <vt:lpstr>Celebration</vt:lpstr>
    </vt:vector>
  </TitlesOfParts>
  <Company>Langley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Day! </dc:title>
  <dc:creator>Natalia  Gray</dc:creator>
  <cp:lastModifiedBy>Natalia  Gray</cp:lastModifiedBy>
  <cp:revision>6</cp:revision>
  <dcterms:created xsi:type="dcterms:W3CDTF">2013-04-10T01:22:35Z</dcterms:created>
  <dcterms:modified xsi:type="dcterms:W3CDTF">2013-04-10T01:56:57Z</dcterms:modified>
</cp:coreProperties>
</file>